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56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82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75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3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34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50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2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98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90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6494D-82E9-4172-B500-7FF9B89FEAC2}" type="datetimeFigureOut">
              <a:rPr lang="en-US" smtClean="0"/>
              <a:t>04/12/2020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18823-B215-4194-A91B-0E9A473E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46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r.wikipedia.org/wiki/%E0%A4%94%E0%A4%B0%E0%A4%82%E0%A4%97%E0%A4%BE%E0%A4%AC%E0%A4%BE%E0%A4%A6" TargetMode="External"/><Relationship Id="rId2" Type="http://schemas.openxmlformats.org/officeDocument/2006/relationships/hyperlink" Target="https://mr.wikipedia.org/wiki/%E0%A4%A1%E0%A5%89._%E0%A4%AC%E0%A4%BE%E0%A4%AC%E0%A4%BE%E0%A4%B8%E0%A4%BE%E0%A4%B9%E0%A5%87%E0%A4%AC_%E0%A4%86%E0%A4%82%E0%A4%AC%E0%A5%87%E0%A4%A1%E0%A4%95%E0%A4%B0_%E0%A4%AE%E0%A4%B0%E0%A4%BE%E0%A4%A0%E0%A4%B5%E0%A4%BE%E0%A4%A1%E0%A4%BE_%E0%A4%B5%E0%A4%BF%E0%A4%A6%E0%A5%8D%E0%A4%AF%E0%A4%BE%E0%A4%AA%E0%A5%80%E0%A4%A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i-IN" sz="5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डॉ. बाबासाहेब आंबेडकर </a:t>
            </a:r>
            <a:r>
              <a:rPr lang="hi-IN" sz="5400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मराठवाडा</a:t>
            </a:r>
            <a:r>
              <a:rPr lang="en-US" sz="5400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sz="5400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विद्यापीठ</a:t>
            </a:r>
            <a:r>
              <a:rPr lang="en-US" sz="5400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sz="5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औरंगाबाद"/>
              </a:rPr>
              <a:t>औरंगाबाद</a:t>
            </a:r>
            <a:r>
              <a:rPr lang="mr-IN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</a:t>
            </a:r>
            <a:r>
              <a:rPr lang="hi-IN" sz="5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i-IN" sz="5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r-IN" sz="5400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संचलित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286739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mr-IN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श्रीमती एस.के.गांधी महाविद्यालय, कडा का</a:t>
            </a:r>
          </a:p>
          <a:p>
            <a:pPr>
              <a:lnSpc>
                <a:spcPct val="100000"/>
              </a:lnSpc>
            </a:pPr>
            <a:r>
              <a:rPr lang="mr-IN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हिंदी विभाग आपका स्वागत करता है |</a:t>
            </a:r>
          </a:p>
          <a:p>
            <a:pPr>
              <a:lnSpc>
                <a:spcPct val="100000"/>
              </a:lnSpc>
            </a:pPr>
            <a:r>
              <a:rPr lang="mr-IN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डॉ. विष्णु भ. गव्हाणे - सादर करते है...</a:t>
            </a:r>
            <a:endParaRPr lang="en-US" sz="3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480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mr-IN" sz="7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हार कि जीत – सुदर्शन </a:t>
            </a:r>
            <a:endParaRPr lang="en-US" sz="7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184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66314"/>
          </a:xfrm>
        </p:spPr>
        <p:txBody>
          <a:bodyPr>
            <a:normAutofit/>
          </a:bodyPr>
          <a:lstStyle/>
          <a:p>
            <a:r>
              <a:rPr lang="mr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बाबा भारती और उनका घोडा </a:t>
            </a:r>
            <a:endParaRPr 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81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mr-IN" sz="6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डाकू – खडगसिंह तथा उनके विचार मत परिवर्तन </a:t>
            </a:r>
            <a:endParaRPr lang="en-US" sz="6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79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52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Mangal</vt:lpstr>
      <vt:lpstr>Office Theme</vt:lpstr>
      <vt:lpstr>डॉ. बाबासाहेब आंबेडकर मराठवाडा विद्यापीठ, औरंगाबाद  - संचलित</vt:lpstr>
      <vt:lpstr>हार कि जीत – सुदर्शन </vt:lpstr>
      <vt:lpstr>बाबा भारती और उनका घोडा </vt:lpstr>
      <vt:lpstr>डाकू – खडगसिंह तथा उनके विचार मत परिवर्तन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डॉ. बाबासाहेब आंबेडकर मराठवाडा विद्यापीठ, औरंगाबाद  - संचलित</dc:title>
  <dc:creator>Windows User</dc:creator>
  <cp:lastModifiedBy>Windows User</cp:lastModifiedBy>
  <cp:revision>2</cp:revision>
  <dcterms:created xsi:type="dcterms:W3CDTF">2020-12-04T16:13:22Z</dcterms:created>
  <dcterms:modified xsi:type="dcterms:W3CDTF">2020-12-04T16:19:19Z</dcterms:modified>
</cp:coreProperties>
</file>